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7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4A3"/>
    <a:srgbClr val="705E9C"/>
    <a:srgbClr val="252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3439-BA6C-4787-9A20-3B7607164B23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BDA5C-1490-48E4-A2F0-14A3AE1C8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BDA5C-1490-48E4-A2F0-14A3AE1C82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BDA5C-1490-48E4-A2F0-14A3AE1C82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9B3B099-5082-45F5-9651-7F7D03772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993C521-BE12-441F-B61B-876D3B136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8FAD7E-E993-4733-A731-6E26C547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E763514-5E60-4EE0-8A76-09837F3D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E26205B-67AC-4585-8C5E-4405E4AF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55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75FAF2-A6B1-44B8-894D-3C6673B6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ED5338CC-8C60-4AB2-AD61-78AEE6D50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9EECACC-8C55-43B5-A4FE-7543BD39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56C7797-EACC-4027-84AF-C379062C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5B94AD1-3471-4942-A365-D521B2F5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5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ACBCF19E-2FEE-4E13-B462-735D0712E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2331F8E1-66CA-4FAE-8E41-871F0B832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7E897DA-F6AB-4166-9C39-63B42725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A31D767-7B63-498C-B6DE-F2916C33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753A7A9-DCA2-4DF0-B222-67B870CB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2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FDE6CA-3758-473B-ABB0-F7B59A6A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527306-0FB7-407B-A044-331B1986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203A88E-9027-4448-B1CB-6365807A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D88640-1EAD-4CF9-B4CF-B5DED9CE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165E8E-1277-4103-B605-945CCDDE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B60000-4420-4E52-AEBB-2403D1DE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0698780-48E5-44D2-A29B-D9B8B8BF5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CDEE9EB-47AE-42FC-A571-F459F616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1730C5C-C54C-4036-ACE2-3B989D32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1CA1B80-5A56-4CAF-AA52-711E232C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8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01A0AC-401D-447C-9787-E1879F3F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CFCEDFB-EB43-4506-8EFC-4085305F7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1E6A133-D3C8-4B53-80D8-6FEB58824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FD393B3-E00E-4ADE-BAEA-BC6097E4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239D6F4-1F8D-4829-805E-750C304A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1140E22-FD2A-4841-9289-71523F78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23FE43-7B5A-4E87-9233-2C45A8F2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1950990-A9E3-40FF-B415-88BA27C26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3DD57FA5-D095-4521-9F1D-BF0BAD30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61BC2D4-B2F8-4DFB-B106-B7B75BE03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A27C13A1-DEAB-41BD-AE1D-3F8B8A9C8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8E6DC5E6-0D24-409C-B7A0-EA3C979C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D9A44D8C-25F9-451B-9041-82AE4815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4B78303A-BC2C-48A4-A019-5F250B03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4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231823-5012-43C0-8E11-183FC97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FE9D09B-586F-4813-8774-B0DFC532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B01ED0F-C3B0-43BF-AD46-E81080F6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FF7C9FA-DA04-4C97-A4C9-122C40E5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3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3AFD5CA1-CEA3-4C9D-B06E-4983EC99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74C8E1E3-77A3-4C03-AE36-CCE0ED78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7C8E20F8-1E6E-491C-810D-CA20012F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F521AE0-1E45-4FB9-8AF0-3938EE1E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5C5AC6-0932-4070-8907-4193A762B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C623FB3-7C07-446A-8AE4-30453692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8F08C22-973D-4141-9919-750E9D980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46D8EFF-57FC-4D2F-B50D-A0066940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AE38DBDE-D8A0-4ED3-903A-7BBD8208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3DFF94-42F3-41A4-81E4-FB1FE8BC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63A1942F-5D81-4D8C-862A-144CE1AEF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A47E843-F59A-483E-88EA-6C83ED9F7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F1B0EDE-0BBE-48C0-AC08-356876B0B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27C73BB-22E1-45F9-A98A-107A0F11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8BF3A16-CE42-4850-AAB9-C16E2699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64EB237C-2313-4F5D-8582-86A61E0E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E35E02E-D0B6-4C09-8021-306D9AA35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2400F19-906F-42D1-BAEE-7544D8E3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3C162-5562-4429-ACE9-6FF9EEFAEBA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C6C27A8-B160-4194-96C9-C350E1C10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1E75D84-6A4B-43D5-B163-02BF3A5BC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556AA-8E95-4A11-B344-B97AF8D97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06B922-15E2-4788-A74E-D1593623B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11ED239-B051-42AA-B069-97BE18CB9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AEB9C018-17DF-444E-B66D-D76C01F0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1760301-E27C-47F9-ABD7-2D4492DA154B}"/>
              </a:ext>
            </a:extLst>
          </p:cNvPr>
          <p:cNvSpPr txBox="1"/>
          <p:nvPr/>
        </p:nvSpPr>
        <p:spPr>
          <a:xfrm>
            <a:off x="1469255" y="3140346"/>
            <a:ext cx="22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</a:rPr>
              <a:t>Йордан Марков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920E4C59-D282-41CD-9642-096D005B7D00}"/>
              </a:ext>
            </a:extLst>
          </p:cNvPr>
          <p:cNvSpPr txBox="1"/>
          <p:nvPr/>
        </p:nvSpPr>
        <p:spPr>
          <a:xfrm>
            <a:off x="8738587" y="3140346"/>
            <a:ext cx="22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</a:rPr>
              <a:t>Мина Славова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8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онтейнер за съдържание 6" descr="Картина, която съдържа черен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87233AC9-F4E2-42A5-9CF6-32E16D3F4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5" name="Picture 4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CFE74930-03EC-4744-8B88-2E996ED94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"/>
          <a:stretch/>
        </p:blipFill>
        <p:spPr>
          <a:xfrm>
            <a:off x="2696077" y="1516543"/>
            <a:ext cx="6799845" cy="3824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8788F06-8E14-4D6A-82CD-2F35F9E73C0D}"/>
              </a:ext>
            </a:extLst>
          </p:cNvPr>
          <p:cNvSpPr txBox="1"/>
          <p:nvPr/>
        </p:nvSpPr>
        <p:spPr>
          <a:xfrm>
            <a:off x="4679673" y="5645425"/>
            <a:ext cx="28326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Hack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TUES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 6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LLPixel" panose="00000400000000000000" pitchFamily="2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7846D831-397C-4EBA-A0B8-274D8ABCE754}"/>
              </a:ext>
            </a:extLst>
          </p:cNvPr>
          <p:cNvSpPr txBox="1"/>
          <p:nvPr/>
        </p:nvSpPr>
        <p:spPr>
          <a:xfrm>
            <a:off x="367748" y="443131"/>
            <a:ext cx="8536555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Да се върнем 2 години назад…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7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3061928-D0A4-4F7D-92EC-62D2A8B2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 descr="Картина, която съдържа черен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EEBB8E37-C347-41A8-BD7B-9C3DC0D31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60A6E60-B8BF-4DE9-9E03-BAA98D1C15B7}"/>
              </a:ext>
            </a:extLst>
          </p:cNvPr>
          <p:cNvSpPr txBox="1"/>
          <p:nvPr/>
        </p:nvSpPr>
        <p:spPr>
          <a:xfrm>
            <a:off x="1819690" y="3119431"/>
            <a:ext cx="28326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Hack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TUES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 6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LLPixel" panose="00000400000000000000" pitchFamily="2" charset="0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A871E345-B087-4037-9D50-4EA7CF4A3B0D}"/>
              </a:ext>
            </a:extLst>
          </p:cNvPr>
          <p:cNvSpPr txBox="1"/>
          <p:nvPr/>
        </p:nvSpPr>
        <p:spPr>
          <a:xfrm>
            <a:off x="7539659" y="3228154"/>
            <a:ext cx="370835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EA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  <a:ea typeface="LLPixel" panose="00000400000000000000" pitchFamily="2" charset="0"/>
              </a:rPr>
              <a:t>TUES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  <a:ea typeface="LLPixel" panose="00000400000000000000" pitchFamily="2" charset="0"/>
              </a:rPr>
              <a:t> </a:t>
            </a:r>
            <a:r>
              <a:rPr lang="en-US" sz="2400" dirty="0">
                <a:solidFill>
                  <a:srgbClr val="705E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  <a:ea typeface="LLPixel" panose="00000400000000000000" pitchFamily="2" charset="0"/>
              </a:rPr>
              <a:t>Fest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  <a:ea typeface="LLPixel" panose="00000400000000000000" pitchFamily="2" charset="0"/>
              </a:rPr>
              <a:t> </a:t>
            </a:r>
            <a:r>
              <a:rPr lang="en-US" sz="2400" dirty="0">
                <a:solidFill>
                  <a:srgbClr val="CEA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  <a:ea typeface="LLPixel" panose="00000400000000000000" pitchFamily="2" charset="0"/>
              </a:rPr>
              <a:t>2022</a:t>
            </a:r>
            <a:endParaRPr lang="bg-BG" sz="2400" dirty="0">
              <a:solidFill>
                <a:srgbClr val="CEA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LLPixel" panose="00000400000000000000" pitchFamily="2" charset="0"/>
            </a:endParaRPr>
          </a:p>
        </p:txBody>
      </p:sp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C8D91B77-6C0E-4E14-892C-96626AFEF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01" y="2409028"/>
            <a:ext cx="4118653" cy="2316742"/>
          </a:xfrm>
          <a:prstGeom prst="rect">
            <a:avLst/>
          </a:prstGeo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A1E8EEAD-2D6F-42E4-BEEB-CA0B82D1CE34}"/>
              </a:ext>
            </a:extLst>
          </p:cNvPr>
          <p:cNvSpPr txBox="1"/>
          <p:nvPr/>
        </p:nvSpPr>
        <p:spPr>
          <a:xfrm>
            <a:off x="367748" y="443131"/>
            <a:ext cx="8536555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Да се върнем 2 години назад…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4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860AAB-C721-4A36-A01E-8C15B12F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2E4EFB23-DBB3-441F-A465-36DB38D46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6EBA17F-6975-4605-BB18-DA413E5C406A}"/>
              </a:ext>
            </a:extLst>
          </p:cNvPr>
          <p:cNvSpPr txBox="1"/>
          <p:nvPr/>
        </p:nvSpPr>
        <p:spPr>
          <a:xfrm>
            <a:off x="-191626" y="196909"/>
            <a:ext cx="11545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Благодарим ви за отделеното внимание!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7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21BCB05-E77C-44DD-916F-0B2BB33A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4518240E-0D98-4B15-BC08-042422876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E341790-C17E-428A-A53B-00F72F29DF44}"/>
              </a:ext>
            </a:extLst>
          </p:cNvPr>
          <p:cNvSpPr txBox="1"/>
          <p:nvPr/>
        </p:nvSpPr>
        <p:spPr>
          <a:xfrm>
            <a:off x="367748" y="443131"/>
            <a:ext cx="505901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Цел на проекта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89CB457F-258F-4344-BBE7-0DE6DD7EA8E4}"/>
              </a:ext>
            </a:extLst>
          </p:cNvPr>
          <p:cNvSpPr txBox="1"/>
          <p:nvPr/>
        </p:nvSpPr>
        <p:spPr>
          <a:xfrm>
            <a:off x="443882" y="1580225"/>
            <a:ext cx="52999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Целта на нашия проект е да улеснява и подсигурява нашето ежедневие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.</a:t>
            </a:r>
          </a:p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Накратко – бързо съобщаване и анализиране на данни.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Ayuthaya" pitchFamily="2" charset="-34"/>
              <a:cs typeface="Ayuthaya" pitchFamily="2" charset="-34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631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01ACABF-0021-4EAB-B7C3-2C17D296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29F6D98-8D32-4AED-8924-A890AB9B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D0FA82E-E229-4A51-90E4-4D2CF9F50319}"/>
              </a:ext>
            </a:extLst>
          </p:cNvPr>
          <p:cNvSpPr txBox="1"/>
          <p:nvPr/>
        </p:nvSpPr>
        <p:spPr>
          <a:xfrm>
            <a:off x="432784" y="2489845"/>
            <a:ext cx="26633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</a:rPr>
              <a:t>Много хора изпитват нуждата да са сигурни какво се случва в техния дом в реално време.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F93DCFD1-478B-40ED-B78C-0333B3547E45}"/>
              </a:ext>
            </a:extLst>
          </p:cNvPr>
          <p:cNvSpPr txBox="1"/>
          <p:nvPr/>
        </p:nvSpPr>
        <p:spPr>
          <a:xfrm>
            <a:off x="9223899" y="2489845"/>
            <a:ext cx="260115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</a:rPr>
              <a:t>Ние се опитваме да задоволим тази нужда, като пресъздаваме “по-умна“ охранителна система.</a:t>
            </a:r>
            <a:endParaRPr lang="en-BG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</a:endParaRP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09282702-A9E3-4ACA-864E-447AB661BA49}"/>
              </a:ext>
            </a:extLst>
          </p:cNvPr>
          <p:cNvSpPr txBox="1"/>
          <p:nvPr/>
        </p:nvSpPr>
        <p:spPr>
          <a:xfrm>
            <a:off x="367748" y="443131"/>
            <a:ext cx="505901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Проблемът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7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B15B11-4BC0-440F-B4BF-2FD348AE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60618B2-96FA-4911-A9D3-7A84FE2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E1E61AEB-F680-4BB6-9F59-009B48D56258}"/>
              </a:ext>
            </a:extLst>
          </p:cNvPr>
          <p:cNvSpPr txBox="1"/>
          <p:nvPr/>
        </p:nvSpPr>
        <p:spPr>
          <a:xfrm>
            <a:off x="443882" y="1580225"/>
            <a:ext cx="52999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Да се разработи устройство с камера, което може да се </a:t>
            </a: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контролира</a:t>
            </a:r>
            <a:r>
              <a:rPr lang="bg-BG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 лесно чрез </a:t>
            </a:r>
            <a:r>
              <a:rPr lang="en-US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Discord</a:t>
            </a:r>
            <a:r>
              <a:rPr lang="bg-BG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BOT</a:t>
            </a:r>
            <a:r>
              <a:rPr lang="bg-BG" sz="2000" b="1" dirty="0">
                <a:solidFill>
                  <a:schemeClr val="bg1"/>
                </a:solidFill>
                <a:latin typeface="Comfortaa" pitchFamily="2" charset="0"/>
                <a:ea typeface="Ayuthaya" pitchFamily="2" charset="-34"/>
                <a:cs typeface="Ayuthaya" pitchFamily="2" charset="-34"/>
              </a:rPr>
              <a:t> и да прави бърз и семпъл анализ на снимките. </a:t>
            </a:r>
            <a:endParaRPr lang="en-US" sz="2000" b="1" dirty="0">
              <a:solidFill>
                <a:schemeClr val="bg1"/>
              </a:solidFill>
              <a:latin typeface="Comfortaa" pitchFamily="2" charset="0"/>
              <a:ea typeface="Ayuthaya" pitchFamily="2" charset="-34"/>
              <a:cs typeface="Ayuthaya" pitchFamily="2" charset="-34"/>
            </a:endParaRPr>
          </a:p>
          <a:p>
            <a:endParaRPr lang="en-US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94B045FE-CECF-41BE-B6B9-88E109E35B28}"/>
              </a:ext>
            </a:extLst>
          </p:cNvPr>
          <p:cNvSpPr txBox="1"/>
          <p:nvPr/>
        </p:nvSpPr>
        <p:spPr>
          <a:xfrm>
            <a:off x="367748" y="443131"/>
            <a:ext cx="505901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Нашето решение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5282A9-84DA-4934-8408-42E8B0A2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8FC0702-1EA9-4D77-804F-720565B37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D7DC8B67-B9FE-4A54-859A-8203A31AE62E}"/>
              </a:ext>
            </a:extLst>
          </p:cNvPr>
          <p:cNvSpPr txBox="1"/>
          <p:nvPr/>
        </p:nvSpPr>
        <p:spPr>
          <a:xfrm>
            <a:off x="443882" y="1580225"/>
            <a:ext cx="52999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Използвали сме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Python</a:t>
            </a: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: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OpenCV </a:t>
            </a: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и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Discord.py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(</a:t>
            </a: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библиотеки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)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25F8EA38-EA94-43ED-AB2C-26E0AB19EB59}"/>
              </a:ext>
            </a:extLst>
          </p:cNvPr>
          <p:cNvSpPr txBox="1"/>
          <p:nvPr/>
        </p:nvSpPr>
        <p:spPr>
          <a:xfrm>
            <a:off x="367748" y="443131"/>
            <a:ext cx="505901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Технологии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2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BBE418-C2B4-4E54-B4D0-12BC71C3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 descr="Картина, която съдържа черен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9EE5532A-2AA9-48CB-9785-A7589029E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Картина 7" descr="Картина, която съдържа текст, електроника, зелен&#10;&#10;Описанието е генерирано автоматично">
            <a:extLst>
              <a:ext uri="{FF2B5EF4-FFF2-40B4-BE49-F238E27FC236}">
                <a16:creationId xmlns:a16="http://schemas.microsoft.com/office/drawing/2014/main" id="{150958AC-5C94-4545-A3F0-8BE8EC87E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56" y="1367778"/>
            <a:ext cx="5025888" cy="4514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9E64C815-CD94-43CC-9B98-19034445EAED}"/>
              </a:ext>
            </a:extLst>
          </p:cNvPr>
          <p:cNvSpPr txBox="1"/>
          <p:nvPr/>
        </p:nvSpPr>
        <p:spPr>
          <a:xfrm>
            <a:off x="1497431" y="1522070"/>
            <a:ext cx="19613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Захранване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Ayuthaya" pitchFamily="2" charset="-34"/>
              <a:cs typeface="Ayuthaya" pitchFamily="2" charset="-34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87330876-963B-473E-906F-1F66F1C0357A}"/>
              </a:ext>
            </a:extLst>
          </p:cNvPr>
          <p:cNvSpPr txBox="1"/>
          <p:nvPr/>
        </p:nvSpPr>
        <p:spPr>
          <a:xfrm>
            <a:off x="1373194" y="4643640"/>
            <a:ext cx="20856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Вентилатор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(</a:t>
            </a: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Охлаждане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)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75C87403-B000-46BB-A640-99A8BC237B03}"/>
              </a:ext>
            </a:extLst>
          </p:cNvPr>
          <p:cNvSpPr txBox="1"/>
          <p:nvPr/>
        </p:nvSpPr>
        <p:spPr>
          <a:xfrm>
            <a:off x="8733181" y="1601965"/>
            <a:ext cx="1633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Сензор за движение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46ABEB4E-752F-4481-9FD7-9F8B8F67CA54}"/>
              </a:ext>
            </a:extLst>
          </p:cNvPr>
          <p:cNvSpPr txBox="1"/>
          <p:nvPr/>
        </p:nvSpPr>
        <p:spPr>
          <a:xfrm>
            <a:off x="8733181" y="4237313"/>
            <a:ext cx="19613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Raspberry Pi Camera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BDA4A092-65D4-495F-ABC2-234490D6B439}"/>
              </a:ext>
            </a:extLst>
          </p:cNvPr>
          <p:cNvSpPr txBox="1"/>
          <p:nvPr/>
        </p:nvSpPr>
        <p:spPr>
          <a:xfrm>
            <a:off x="4598488" y="6012274"/>
            <a:ext cx="2995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Raspberry Pi Model 2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F6BB0CB3-B491-4E94-9FC1-2ECE4CFE6A23}"/>
              </a:ext>
            </a:extLst>
          </p:cNvPr>
          <p:cNvSpPr txBox="1"/>
          <p:nvPr/>
        </p:nvSpPr>
        <p:spPr>
          <a:xfrm>
            <a:off x="367748" y="443131"/>
            <a:ext cx="505901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Схема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6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A8088E9-9113-4D5E-A635-69D4F10B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 descr="Картина, която съдържа текст, електроника, предмет на открито, дисплей&#10;&#10;Описанието е генерирано автоматично">
            <a:extLst>
              <a:ext uri="{FF2B5EF4-FFF2-40B4-BE49-F238E27FC236}">
                <a16:creationId xmlns:a16="http://schemas.microsoft.com/office/drawing/2014/main" id="{58548678-173A-4889-B8A0-509DF85C0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3E64975-56DB-4C65-8CF0-5B6FAACBC567}"/>
              </a:ext>
            </a:extLst>
          </p:cNvPr>
          <p:cNvSpPr txBox="1"/>
          <p:nvPr/>
        </p:nvSpPr>
        <p:spPr>
          <a:xfrm>
            <a:off x="2713671" y="2055813"/>
            <a:ext cx="1831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Включване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Ayuthaya" pitchFamily="2" charset="-34"/>
              <a:cs typeface="Ayuthaya" pitchFamily="2" charset="-34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E1CC08A-510E-4BD5-89B4-D8C48666FD4B}"/>
              </a:ext>
            </a:extLst>
          </p:cNvPr>
          <p:cNvSpPr txBox="1"/>
          <p:nvPr/>
        </p:nvSpPr>
        <p:spPr>
          <a:xfrm>
            <a:off x="7242760" y="2199335"/>
            <a:ext cx="2877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Избор на команда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Ayuthaya" pitchFamily="2" charset="-34"/>
              <a:cs typeface="Ayuthaya" pitchFamily="2" charset="-34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88859737-C074-4014-A2DF-C6397455C9AA}"/>
              </a:ext>
            </a:extLst>
          </p:cNvPr>
          <p:cNvSpPr txBox="1"/>
          <p:nvPr/>
        </p:nvSpPr>
        <p:spPr>
          <a:xfrm>
            <a:off x="1951671" y="4720593"/>
            <a:ext cx="1831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!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pic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9B2A2CA-DDD4-4C3E-8D6E-75EE75531934}"/>
              </a:ext>
            </a:extLst>
          </p:cNvPr>
          <p:cNvSpPr txBox="1"/>
          <p:nvPr/>
        </p:nvSpPr>
        <p:spPr>
          <a:xfrm>
            <a:off x="5024825" y="4793094"/>
            <a:ext cx="1831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!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start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4438B62-5D8C-4F2F-B535-383479E0336A}"/>
              </a:ext>
            </a:extLst>
          </p:cNvPr>
          <p:cNvSpPr txBox="1"/>
          <p:nvPr/>
        </p:nvSpPr>
        <p:spPr>
          <a:xfrm>
            <a:off x="7892343" y="4981004"/>
            <a:ext cx="1831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bg-BG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!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fortaa" pitchFamily="2" charset="0"/>
                <a:ea typeface="Ayuthaya" pitchFamily="2" charset="-34"/>
                <a:cs typeface="Ayuthaya" pitchFamily="2" charset="-34"/>
              </a:rPr>
              <a:t>stop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307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F577A98-CB44-4DC1-AF5F-0E9F47BC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Контейнер за съдържание 4" descr="Картина, която съдържа черен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D50DCA54-DB61-48A1-93AF-46160265D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E83D8D6-DB3F-4B15-B545-EEE74FEEB2D0}"/>
              </a:ext>
            </a:extLst>
          </p:cNvPr>
          <p:cNvSpPr txBox="1"/>
          <p:nvPr/>
        </p:nvSpPr>
        <p:spPr>
          <a:xfrm>
            <a:off x="4257261" y="2828834"/>
            <a:ext cx="3677478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rzone 97 Medium Left" panose="020B0603050302020204" pitchFamily="34" charset="0"/>
              </a:rPr>
              <a:t>DEMO</a:t>
            </a:r>
            <a:endParaRPr lang="bg-BG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онтейнер за съдържание 6" descr="Картина, която съдържа черен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87233AC9-F4E2-42A5-9CF6-32E16D3F4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9" name="Picture 6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8DBEA69A-2D63-4EB5-88F5-AF9EC53A8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"/>
          <a:stretch/>
        </p:blipFill>
        <p:spPr>
          <a:xfrm>
            <a:off x="2696077" y="1516543"/>
            <a:ext cx="6799846" cy="3824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9D2A33C4-5706-441B-9AED-73C2DF8E0166}"/>
              </a:ext>
            </a:extLst>
          </p:cNvPr>
          <p:cNvSpPr txBox="1"/>
          <p:nvPr/>
        </p:nvSpPr>
        <p:spPr>
          <a:xfrm>
            <a:off x="4679673" y="5645425"/>
            <a:ext cx="28326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Hack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TUES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LPixel" panose="00000400000000000000" pitchFamily="2" charset="0"/>
                <a:ea typeface="LLPixel" panose="00000400000000000000" pitchFamily="2" charset="0"/>
              </a:rPr>
              <a:t> 6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fortaa" pitchFamily="2" charset="0"/>
              <a:ea typeface="LLPixel" panose="00000400000000000000" pitchFamily="2" charset="0"/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00D033E0-631D-4313-8F14-D8CD45B979A0}"/>
              </a:ext>
            </a:extLst>
          </p:cNvPr>
          <p:cNvSpPr txBox="1"/>
          <p:nvPr/>
        </p:nvSpPr>
        <p:spPr>
          <a:xfrm>
            <a:off x="367748" y="443131"/>
            <a:ext cx="8536555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Да се върнем 2 години назад…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7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173</Words>
  <Application>Microsoft Office PowerPoint</Application>
  <PresentationFormat>Широк екран</PresentationFormat>
  <Paragraphs>35</Paragraphs>
  <Slides>12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Comfortaa</vt:lpstr>
      <vt:lpstr>Impact</vt:lpstr>
      <vt:lpstr>LLPixel</vt:lpstr>
      <vt:lpstr>Warzone 97 Medium Left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Nicky Markov</dc:creator>
  <cp:lastModifiedBy>Nicky Markov</cp:lastModifiedBy>
  <cp:revision>5</cp:revision>
  <dcterms:created xsi:type="dcterms:W3CDTF">2022-04-08T22:00:57Z</dcterms:created>
  <dcterms:modified xsi:type="dcterms:W3CDTF">2022-04-10T14:54:50Z</dcterms:modified>
</cp:coreProperties>
</file>